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7" r:id="rId3"/>
    <p:sldId id="268" r:id="rId4"/>
    <p:sldId id="269" r:id="rId5"/>
    <p:sldId id="264" r:id="rId6"/>
    <p:sldId id="261" r:id="rId7"/>
    <p:sldId id="266" r:id="rId8"/>
    <p:sldId id="265" r:id="rId9"/>
    <p:sldId id="263" r:id="rId10"/>
    <p:sldId id="256" r:id="rId11"/>
    <p:sldId id="257" r:id="rId12"/>
    <p:sldId id="258" r:id="rId13"/>
    <p:sldId id="259" r:id="rId14"/>
    <p:sldId id="260" r:id="rId15"/>
    <p:sldId id="279" r:id="rId16"/>
    <p:sldId id="270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15" dt="2024-01-04T09:33:10.1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4T10:26:09.922" v="128" actId="1076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09:45:54.089" v="123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</Words>
  <Application>Microsoft Office PowerPoint</Application>
  <PresentationFormat>Widescreen</PresentationFormat>
  <Paragraphs>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2024-01-04T10:26:10Z</dcterms:modified>
</cp:coreProperties>
</file>

<file path=docProps/thumbnail.jpeg>
</file>